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3"/>
    <p:restoredTop sz="94678"/>
  </p:normalViewPr>
  <p:slideViewPr>
    <p:cSldViewPr snapToGrid="0" snapToObjects="1">
      <p:cViewPr>
        <p:scale>
          <a:sx n="100" d="100"/>
          <a:sy n="100" d="100"/>
        </p:scale>
        <p:origin x="50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30833-3204-A245-9F42-5CFF00AA0F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F106B1-FE36-9A44-819D-6BCA28C4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1C4D1B-3C93-9944-A76B-7E38D41A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053E0A-B43E-344C-B28E-4C833FAC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9DFA37-B67E-1441-A070-156E975C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346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C1803-CD12-3741-B9A8-85ABDE053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6B801C-2951-8F43-B4D3-093697614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3E2C9-58E7-BC4E-B9CF-1867411B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5B5B36-0BCE-7247-B2B7-079625C30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72E03D-7646-D84B-8E4C-736FCF82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1682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AA3D995-03BF-A348-99FD-6AF3A9F8F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B962D3-FC4A-9D43-88A9-F7C11A984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6D8410-93E8-324E-B111-532CAA70E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01D60-23AA-7444-8B80-06C6FE6CB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0E3A28-07B3-564A-AF92-BE85659A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84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63C30-9C3E-C947-B6EC-58E50663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3BEAB-4E59-0C47-88A3-3CD1FEA9F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4E1BC8-E4C1-F54C-AC1F-9C9A7707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3C007-4A34-D84E-869E-C9BB051DB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EBF01-4753-B449-B4A8-1F8F58AAE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613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7CE4C-5D95-7A47-B8B2-8D821213E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4E728E-0F62-864F-9AC6-7778E6672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E707F-58ED-314F-9145-614C726D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439E02-8BF4-6D4A-9E1B-0BCCD1E5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AAE609-F995-EA48-BBCD-C43319276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60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F58CD-BF9F-174E-8FDD-FB325BBC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1B1275-4FF6-B240-92DA-9BFC3936E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3C1166-2D84-3641-90C9-A8BCE06D5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DC7909-5C2D-784E-B8D6-247735824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D9010-C785-7E4B-8B0C-A98EF9F1E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4F806D-0CFC-5E4B-946F-4B560BC7B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66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10E04-9A35-6A48-97CE-E2344CA3F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CA351F-CA3C-C640-BE5B-FD745C337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6DCFA8-90B7-B049-9EA2-36CFA972D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0593F4-470A-F74C-B132-7F98C004A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AA8A7B-3D23-F14B-BB65-DF9F1E1F9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0FD15E-20B0-AB49-85EC-14149307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2348CC-5D96-F84F-BB05-0B810D1F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B50EFC-1A41-2B40-94ED-C823D96A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979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4C666C-594F-444F-8E41-E73F55F6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B2034F-9509-034B-BE71-5E18931E3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375B0A-48AC-3C4A-A178-F1EE06E0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A9493B-AD97-1C48-A2CA-D46D3F182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16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CFCB6E-5268-6F47-AAAC-89339550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9E315B-2250-5E4F-BE00-55C9F018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1B20FE-BEE3-6E4B-A1F1-8DBDF3BF1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930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BFFA5A-5D2D-1C42-AF6F-544C16CD9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2483B3-0343-6D48-9FA7-C58B14E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418DDB-7924-024F-B5D6-635545E22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915671-97E7-B540-9D33-5BE77EB8B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E1FC19-CA57-D841-857A-414F22D1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54056D-6663-7643-9CA4-E703CA4AB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811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ED082-6808-5746-8B11-83DD6AB0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641AE5F-2317-2841-BCC2-60EC79CF97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425F27-1550-804D-B488-4C2ED4229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673949-A03A-5A4C-88E2-2CB31EC6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E0F7F1-9EB2-9D46-8E96-92DAF4D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A31E11-07F3-D245-A359-17BA64C2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665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92417D-D9FA-704B-9287-B1CF4DCC2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B041EF-37D8-044B-9FB2-16973997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332AB9-7452-4249-869B-E2FB45353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4A8B6-9974-1342-A6E4-4CABFB22068A}" type="datetimeFigureOut">
              <a:rPr kumimoji="1" lang="zh-CN" altLang="en-US" smtClean="0"/>
              <a:t>2019/12/2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ADC56-8C8B-6143-B28A-8DC4F7B940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CC4B72-A55E-AE40-A3FC-08D00BF32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235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5E8BC1AB-8778-274D-9392-F6E6B0DD99B1}"/>
              </a:ext>
            </a:extLst>
          </p:cNvPr>
          <p:cNvGrpSpPr/>
          <p:nvPr/>
        </p:nvGrpSpPr>
        <p:grpSpPr>
          <a:xfrm>
            <a:off x="543425" y="240944"/>
            <a:ext cx="10938764" cy="6337983"/>
            <a:chOff x="550983" y="221475"/>
            <a:chExt cx="11162833" cy="646781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7D714D6A-7B40-6D40-BE67-2B97219D491B}"/>
                </a:ext>
              </a:extLst>
            </p:cNvPr>
            <p:cNvGrpSpPr/>
            <p:nvPr/>
          </p:nvGrpSpPr>
          <p:grpSpPr>
            <a:xfrm>
              <a:off x="550983" y="221475"/>
              <a:ext cx="10684119" cy="6467810"/>
              <a:chOff x="157162" y="-169665"/>
              <a:chExt cx="11558588" cy="6997184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E049FC09-7F24-7A4D-8464-6C6F19B1F534}"/>
                  </a:ext>
                </a:extLst>
              </p:cNvPr>
              <p:cNvGrpSpPr/>
              <p:nvPr/>
            </p:nvGrpSpPr>
            <p:grpSpPr>
              <a:xfrm>
                <a:off x="2043112" y="542925"/>
                <a:ext cx="9672638" cy="357188"/>
                <a:chOff x="2043112" y="542925"/>
                <a:chExt cx="9672638" cy="357188"/>
              </a:xfrm>
            </p:grpSpPr>
            <p:sp>
              <p:nvSpPr>
                <p:cNvPr id="4" name="五边形 3">
                  <a:extLst>
                    <a:ext uri="{FF2B5EF4-FFF2-40B4-BE49-F238E27FC236}">
                      <a16:creationId xmlns:a16="http://schemas.microsoft.com/office/drawing/2014/main" id="{EAD8A2B0-BE5C-B246-ACDD-2EC044CBDC62}"/>
                    </a:ext>
                  </a:extLst>
                </p:cNvPr>
                <p:cNvSpPr/>
                <p:nvPr/>
              </p:nvSpPr>
              <p:spPr>
                <a:xfrm>
                  <a:off x="2043112" y="542925"/>
                  <a:ext cx="2528887" cy="357188"/>
                </a:xfrm>
                <a:prstGeom prst="homePlate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Dream</a:t>
                  </a:r>
                  <a:endParaRPr kumimoji="1" lang="zh-CN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" name="燕尾形 6">
                  <a:extLst>
                    <a:ext uri="{FF2B5EF4-FFF2-40B4-BE49-F238E27FC236}">
                      <a16:creationId xmlns:a16="http://schemas.microsoft.com/office/drawing/2014/main" id="{E1669EA9-BE08-654D-9278-A51940B99C87}"/>
                    </a:ext>
                  </a:extLst>
                </p:cNvPr>
                <p:cNvSpPr/>
                <p:nvPr/>
              </p:nvSpPr>
              <p:spPr>
                <a:xfrm>
                  <a:off x="4571999" y="542925"/>
                  <a:ext cx="2528887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Plan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" name="燕尾形 7">
                  <a:extLst>
                    <a:ext uri="{FF2B5EF4-FFF2-40B4-BE49-F238E27FC236}">
                      <a16:creationId xmlns:a16="http://schemas.microsoft.com/office/drawing/2014/main" id="{53762AA7-A2B5-B143-ACF5-4BE52D3626B3}"/>
                    </a:ext>
                  </a:extLst>
                </p:cNvPr>
                <p:cNvSpPr/>
                <p:nvPr/>
              </p:nvSpPr>
              <p:spPr>
                <a:xfrm>
                  <a:off x="7100886" y="542925"/>
                  <a:ext cx="2386014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Travel &amp; Stay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" name="燕尾形 8">
                  <a:extLst>
                    <a:ext uri="{FF2B5EF4-FFF2-40B4-BE49-F238E27FC236}">
                      <a16:creationId xmlns:a16="http://schemas.microsoft.com/office/drawing/2014/main" id="{8D3BCB90-4423-784F-908E-3EB69A9002A3}"/>
                    </a:ext>
                  </a:extLst>
                </p:cNvPr>
                <p:cNvSpPr/>
                <p:nvPr/>
              </p:nvSpPr>
              <p:spPr>
                <a:xfrm>
                  <a:off x="9486900" y="542925"/>
                  <a:ext cx="2228850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Return home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F012F55-71F7-2D42-BBDC-30B468AB7497}"/>
                  </a:ext>
                </a:extLst>
              </p:cNvPr>
              <p:cNvSpPr txBox="1"/>
              <p:nvPr/>
            </p:nvSpPr>
            <p:spPr>
              <a:xfrm>
                <a:off x="171447" y="518559"/>
                <a:ext cx="842962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Stage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5175EAA-C50E-C148-9BCA-95660631188F}"/>
                  </a:ext>
                </a:extLst>
              </p:cNvPr>
              <p:cNvSpPr txBox="1"/>
              <p:nvPr/>
            </p:nvSpPr>
            <p:spPr>
              <a:xfrm>
                <a:off x="171447" y="1286151"/>
                <a:ext cx="1042987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Actions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4C234F5-1D30-994E-8BF8-D42AA7A16C57}"/>
                  </a:ext>
                </a:extLst>
              </p:cNvPr>
              <p:cNvSpPr txBox="1"/>
              <p:nvPr/>
            </p:nvSpPr>
            <p:spPr>
              <a:xfrm>
                <a:off x="171447" y="2846131"/>
                <a:ext cx="1243013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Problems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CA0EFD3-F6EA-0249-AB28-3BD64457B989}"/>
                  </a:ext>
                </a:extLst>
              </p:cNvPr>
              <p:cNvSpPr txBox="1"/>
              <p:nvPr/>
            </p:nvSpPr>
            <p:spPr>
              <a:xfrm>
                <a:off x="171447" y="5314625"/>
                <a:ext cx="1737515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Opportunities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F900E52-6693-114B-8670-84B408EEBF90}"/>
                  </a:ext>
                </a:extLst>
              </p:cNvPr>
              <p:cNvSpPr/>
              <p:nvPr/>
            </p:nvSpPr>
            <p:spPr>
              <a:xfrm>
                <a:off x="2043112" y="1986495"/>
                <a:ext cx="2528886" cy="257581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Do not know where to eat.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Have no idea of where to buy vegan food.</a:t>
                </a: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C633F64-3FBD-6F4D-9BCF-01B7FBD34500}"/>
                  </a:ext>
                </a:extLst>
              </p:cNvPr>
              <p:cNvSpPr/>
              <p:nvPr/>
            </p:nvSpPr>
            <p:spPr>
              <a:xfrm>
                <a:off x="2043112" y="4698351"/>
                <a:ext cx="2528886" cy="212916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restaurants especially serve for vegans.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places where sells vegetables and fruits.</a:t>
                </a:r>
                <a:endParaRPr kumimoji="1" lang="zh-CN" altLang="en-US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85622D5-A817-5E43-8BBB-B6CEBF33B853}"/>
                  </a:ext>
                </a:extLst>
              </p:cNvPr>
              <p:cNvSpPr txBox="1"/>
              <p:nvPr/>
            </p:nvSpPr>
            <p:spPr>
              <a:xfrm>
                <a:off x="157162" y="-169665"/>
                <a:ext cx="5185576" cy="499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4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User Journey Map</a:t>
                </a:r>
                <a:endParaRPr kumimoji="1" lang="zh-CN" altLang="en-US" sz="24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676DB46-E072-D74C-AF11-A5834234567E}"/>
                </a:ext>
              </a:extLst>
            </p:cNvPr>
            <p:cNvSpPr txBox="1"/>
            <p:nvPr/>
          </p:nvSpPr>
          <p:spPr>
            <a:xfrm>
              <a:off x="2947612" y="295604"/>
              <a:ext cx="54844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i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journey of finding vegan food</a:t>
              </a:r>
              <a:endParaRPr kumimoji="1" lang="zh-CN" altLang="en-US" sz="1600" i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4F7D4268-1621-3247-9683-81D7760E32B6}"/>
                </a:ext>
              </a:extLst>
            </p:cNvPr>
            <p:cNvGrpSpPr/>
            <p:nvPr/>
          </p:nvGrpSpPr>
          <p:grpSpPr>
            <a:xfrm>
              <a:off x="2294251" y="1527043"/>
              <a:ext cx="2305049" cy="376832"/>
              <a:chOff x="2294251" y="1641628"/>
              <a:chExt cx="2305049" cy="376832"/>
            </a:xfrm>
          </p:grpSpPr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FBC409FF-7530-C34B-BD8F-E45A17FC6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94251" y="1641628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749B4DE-08F2-A04D-A1A6-5EE1E35C9C1A}"/>
                  </a:ext>
                </a:extLst>
              </p:cNvPr>
              <p:cNvSpPr txBox="1"/>
              <p:nvPr/>
            </p:nvSpPr>
            <p:spPr>
              <a:xfrm>
                <a:off x="2664993" y="1710683"/>
                <a:ext cx="19343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Want to eat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A2D9555-F00C-5947-9BF5-A0F3514ECD6F}"/>
                </a:ext>
              </a:extLst>
            </p:cNvPr>
            <p:cNvSpPr/>
            <p:nvPr/>
          </p:nvSpPr>
          <p:spPr>
            <a:xfrm>
              <a:off x="4651408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Searching information in different platforms consumes plenty of time.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Do not know choose which restaurants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Vegan’s diet only contains vegetables and fruits, sometimes not that interesting.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37BD2DF-30FD-4546-AC1D-2A1005B27058}"/>
                </a:ext>
              </a:extLst>
            </p:cNvPr>
            <p:cNvGrpSpPr/>
            <p:nvPr/>
          </p:nvGrpSpPr>
          <p:grpSpPr>
            <a:xfrm>
              <a:off x="4744387" y="1457879"/>
              <a:ext cx="2305049" cy="523220"/>
              <a:chOff x="4734121" y="1341351"/>
              <a:chExt cx="2305049" cy="523220"/>
            </a:xfrm>
          </p:grpSpPr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0DB8962E-A2E7-B34C-A12C-781E34E96B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121" y="1417590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5C46B63-BCF7-D143-A8D2-96BA7D3F593E}"/>
                  </a:ext>
                </a:extLst>
              </p:cNvPr>
              <p:cNvSpPr txBox="1"/>
              <p:nvPr/>
            </p:nvSpPr>
            <p:spPr>
              <a:xfrm>
                <a:off x="5104863" y="1341351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Search for related information online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7731E32-FECB-A744-8B4D-7F93EA7248CD}"/>
                </a:ext>
              </a:extLst>
            </p:cNvPr>
            <p:cNvGrpSpPr/>
            <p:nvPr/>
          </p:nvGrpSpPr>
          <p:grpSpPr>
            <a:xfrm>
              <a:off x="7049436" y="1450804"/>
              <a:ext cx="2329221" cy="523220"/>
              <a:chOff x="7194523" y="1474818"/>
              <a:chExt cx="2329221" cy="523220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6EDD82E9-2784-E748-A678-87788CFA00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94523" y="1509946"/>
                <a:ext cx="394914" cy="394914"/>
              </a:xfrm>
              <a:prstGeom prst="rect">
                <a:avLst/>
              </a:prstGeom>
            </p:spPr>
          </p:pic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1BB504DC-5604-084D-8FBA-DD6153DE0030}"/>
                  </a:ext>
                </a:extLst>
              </p:cNvPr>
              <p:cNvSpPr txBox="1"/>
              <p:nvPr/>
            </p:nvSpPr>
            <p:spPr>
              <a:xfrm>
                <a:off x="7589437" y="1474818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Go to restaurants or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markets sell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3586911-6681-4C49-8238-CC80AABF6765}"/>
                </a:ext>
              </a:extLst>
            </p:cNvPr>
            <p:cNvSpPr/>
            <p:nvPr/>
          </p:nvSpPr>
          <p:spPr>
            <a:xfrm>
              <a:off x="7019099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Restaurants are expensive.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Carrying lots of raw material from markets to home is difficult.</a:t>
              </a: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66FB8AB6-78BE-C641-B98D-669B66E54670}"/>
                </a:ext>
              </a:extLst>
            </p:cNvPr>
            <p:cNvGrpSpPr/>
            <p:nvPr/>
          </p:nvGrpSpPr>
          <p:grpSpPr>
            <a:xfrm>
              <a:off x="9527007" y="1456274"/>
              <a:ext cx="1629496" cy="523220"/>
              <a:chOff x="9527007" y="1456274"/>
              <a:chExt cx="1629496" cy="52322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05816E08-61B9-D84C-9E6F-41A3E12A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27007" y="1539242"/>
                <a:ext cx="370742" cy="370742"/>
              </a:xfrm>
              <a:prstGeom prst="rect">
                <a:avLst/>
              </a:prstGeom>
            </p:spPr>
          </p:pic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D47B6876-C9F7-D74E-A099-14669EA68C50}"/>
                  </a:ext>
                </a:extLst>
              </p:cNvPr>
              <p:cNvSpPr txBox="1"/>
              <p:nvPr/>
            </p:nvSpPr>
            <p:spPr>
              <a:xfrm>
                <a:off x="9897749" y="1456274"/>
                <a:ext cx="1258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Have a rest or 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make fish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6A44491-2A9A-A14D-A177-90FEC1A81CBB}"/>
                </a:ext>
              </a:extLst>
            </p:cNvPr>
            <p:cNvSpPr/>
            <p:nvPr/>
          </p:nvSpPr>
          <p:spPr>
            <a:xfrm>
              <a:off x="9376254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Have no idea of how to cook.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B1CC8F-36A3-0F47-93C7-B4810C70A698}"/>
                </a:ext>
              </a:extLst>
            </p:cNvPr>
            <p:cNvSpPr/>
            <p:nvPr/>
          </p:nvSpPr>
          <p:spPr>
            <a:xfrm>
              <a:off x="4653337" y="4721198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Providing a special website only for vegans.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Compare the selected restaurants.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interesting vegan food, such as pork made of plant and vegan dessert.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57D3B8D-8D64-B742-B82C-FD923E3B2303}"/>
                </a:ext>
              </a:extLst>
            </p:cNvPr>
            <p:cNvSpPr/>
            <p:nvPr/>
          </p:nvSpPr>
          <p:spPr>
            <a:xfrm>
              <a:off x="7018939" y="4721197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places sell vegetables and fruits with inexpensive price.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List some websites suitable for vegans.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6800D11-2872-6A46-95A8-569CC0424564}"/>
                </a:ext>
              </a:extLst>
            </p:cNvPr>
            <p:cNvSpPr/>
            <p:nvPr/>
          </p:nvSpPr>
          <p:spPr>
            <a:xfrm>
              <a:off x="9376165" y="4721196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tutorial videos on how to make vegan food.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8358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>
            <a:extLst>
              <a:ext uri="{FF2B5EF4-FFF2-40B4-BE49-F238E27FC236}">
                <a16:creationId xmlns:a16="http://schemas.microsoft.com/office/drawing/2014/main" id="{EF7344B5-82B1-CC42-9AE5-DE6E3DB28F05}"/>
              </a:ext>
            </a:extLst>
          </p:cNvPr>
          <p:cNvGrpSpPr/>
          <p:nvPr/>
        </p:nvGrpSpPr>
        <p:grpSpPr>
          <a:xfrm>
            <a:off x="1898101" y="873490"/>
            <a:ext cx="5496928" cy="3973714"/>
            <a:chOff x="1898101" y="873490"/>
            <a:chExt cx="5149734" cy="3973714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54A1E2ED-E1FF-3A4C-B50D-4E2C10494D79}"/>
                </a:ext>
              </a:extLst>
            </p:cNvPr>
            <p:cNvGrpSpPr/>
            <p:nvPr/>
          </p:nvGrpSpPr>
          <p:grpSpPr>
            <a:xfrm>
              <a:off x="1898101" y="873490"/>
              <a:ext cx="5149734" cy="3973714"/>
              <a:chOff x="1898101" y="873490"/>
              <a:chExt cx="5149734" cy="3973714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1DD0F6C2-259D-9840-A712-A9ED23664CAB}"/>
                  </a:ext>
                </a:extLst>
              </p:cNvPr>
              <p:cNvGrpSpPr/>
              <p:nvPr/>
            </p:nvGrpSpPr>
            <p:grpSpPr>
              <a:xfrm>
                <a:off x="1898101" y="873490"/>
                <a:ext cx="5149734" cy="3973714"/>
                <a:chOff x="1365538" y="160057"/>
                <a:chExt cx="5149734" cy="3973714"/>
              </a:xfrm>
            </p:grpSpPr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4DD82367-D950-0D42-A155-E223C61AF3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18" r="-718" b="21920"/>
                <a:stretch/>
              </p:blipFill>
              <p:spPr>
                <a:xfrm>
                  <a:off x="1365538" y="162374"/>
                  <a:ext cx="1226034" cy="3971397"/>
                </a:xfrm>
                <a:prstGeom prst="rect">
                  <a:avLst/>
                </a:prstGeom>
              </p:spPr>
            </p:pic>
            <p:grpSp>
              <p:nvGrpSpPr>
                <p:cNvPr id="25" name="组合 24">
                  <a:extLst>
                    <a:ext uri="{FF2B5EF4-FFF2-40B4-BE49-F238E27FC236}">
                      <a16:creationId xmlns:a16="http://schemas.microsoft.com/office/drawing/2014/main" id="{E74D06F8-9047-4A44-91A6-5D965B6199F5}"/>
                    </a:ext>
                  </a:extLst>
                </p:cNvPr>
                <p:cNvGrpSpPr/>
                <p:nvPr/>
              </p:nvGrpSpPr>
              <p:grpSpPr>
                <a:xfrm>
                  <a:off x="1808820" y="401511"/>
                  <a:ext cx="782751" cy="202064"/>
                  <a:chOff x="1808820" y="401511"/>
                  <a:chExt cx="782751" cy="202064"/>
                </a:xfrm>
              </p:grpSpPr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B5C852F7-EAA9-E641-B9B2-D19619DA66B5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6D96D91D-9F23-5F48-BA68-935F003094ED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01511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23" name="图片 22">
                  <a:extLst>
                    <a:ext uri="{FF2B5EF4-FFF2-40B4-BE49-F238E27FC236}">
                      <a16:creationId xmlns:a16="http://schemas.microsoft.com/office/drawing/2014/main" id="{4EF12B72-C341-DA43-8688-FD72EB8E9D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91571" y="162374"/>
                  <a:ext cx="1302616" cy="642612"/>
                </a:xfrm>
                <a:prstGeom prst="rect">
                  <a:avLst/>
                </a:prstGeom>
              </p:spPr>
            </p:pic>
            <p:pic>
              <p:nvPicPr>
                <p:cNvPr id="24" name="图片 23">
                  <a:extLst>
                    <a:ext uri="{FF2B5EF4-FFF2-40B4-BE49-F238E27FC236}">
                      <a16:creationId xmlns:a16="http://schemas.microsoft.com/office/drawing/2014/main" id="{6DC42B85-DEF3-1F45-A8AB-51B70B1613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898954" y="162374"/>
                  <a:ext cx="1302617" cy="642612"/>
                </a:xfrm>
                <a:prstGeom prst="rect">
                  <a:avLst/>
                </a:prstGeom>
              </p:spPr>
            </p:pic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B9B706E6-29B6-7D4C-9F81-161A8B9F1DF4}"/>
                    </a:ext>
                  </a:extLst>
                </p:cNvPr>
                <p:cNvGrpSpPr/>
                <p:nvPr/>
              </p:nvGrpSpPr>
              <p:grpSpPr>
                <a:xfrm>
                  <a:off x="3066027" y="430539"/>
                  <a:ext cx="782751" cy="200055"/>
                  <a:chOff x="1808820" y="430539"/>
                  <a:chExt cx="782751" cy="200055"/>
                </a:xfrm>
              </p:grpSpPr>
              <p:sp>
                <p:nvSpPr>
                  <p:cNvPr id="27" name="矩形 26">
                    <a:extLst>
                      <a:ext uri="{FF2B5EF4-FFF2-40B4-BE49-F238E27FC236}">
                        <a16:creationId xmlns:a16="http://schemas.microsoft.com/office/drawing/2014/main" id="{9197F5EC-8849-7E48-9467-DB224627F180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8" name="文本框 27">
                    <a:extLst>
                      <a:ext uri="{FF2B5EF4-FFF2-40B4-BE49-F238E27FC236}">
                        <a16:creationId xmlns:a16="http://schemas.microsoft.com/office/drawing/2014/main" id="{6159D433-E30D-0B42-BD1F-BCCA8B4BEF3A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30539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9" name="组合 28">
                  <a:extLst>
                    <a:ext uri="{FF2B5EF4-FFF2-40B4-BE49-F238E27FC236}">
                      <a16:creationId xmlns:a16="http://schemas.microsoft.com/office/drawing/2014/main" id="{9AEE5FD9-64FF-0D49-903E-207D79912AAE}"/>
                    </a:ext>
                  </a:extLst>
                </p:cNvPr>
                <p:cNvGrpSpPr/>
                <p:nvPr/>
              </p:nvGrpSpPr>
              <p:grpSpPr>
                <a:xfrm>
                  <a:off x="4368642" y="431413"/>
                  <a:ext cx="782751" cy="200055"/>
                  <a:chOff x="1808820" y="416025"/>
                  <a:chExt cx="782751" cy="200055"/>
                </a:xfrm>
              </p:grpSpPr>
              <p:sp>
                <p:nvSpPr>
                  <p:cNvPr id="30" name="矩形 29">
                    <a:extLst>
                      <a:ext uri="{FF2B5EF4-FFF2-40B4-BE49-F238E27FC236}">
                        <a16:creationId xmlns:a16="http://schemas.microsoft.com/office/drawing/2014/main" id="{A8AF4140-EFE2-824E-871C-B077F9B73C71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712E9428-432E-C144-AA79-70FE35EEC7EE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16025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组合 51">
                  <a:extLst>
                    <a:ext uri="{FF2B5EF4-FFF2-40B4-BE49-F238E27FC236}">
                      <a16:creationId xmlns:a16="http://schemas.microsoft.com/office/drawing/2014/main" id="{4E667866-1124-6A45-8549-6B42DAD1A300}"/>
                    </a:ext>
                  </a:extLst>
                </p:cNvPr>
                <p:cNvGrpSpPr/>
                <p:nvPr/>
              </p:nvGrpSpPr>
              <p:grpSpPr>
                <a:xfrm>
                  <a:off x="2000738" y="567726"/>
                  <a:ext cx="1065289" cy="413003"/>
                  <a:chOff x="2000738" y="567726"/>
                  <a:chExt cx="1065289" cy="413003"/>
                </a:xfrm>
              </p:grpSpPr>
              <p:grpSp>
                <p:nvGrpSpPr>
                  <p:cNvPr id="40" name="组合 39">
                    <a:extLst>
                      <a:ext uri="{FF2B5EF4-FFF2-40B4-BE49-F238E27FC236}">
                        <a16:creationId xmlns:a16="http://schemas.microsoft.com/office/drawing/2014/main" id="{1D3F9447-73E2-0F45-B2CF-1A98248DACDC}"/>
                      </a:ext>
                    </a:extLst>
                  </p:cNvPr>
                  <p:cNvGrpSpPr/>
                  <p:nvPr/>
                </p:nvGrpSpPr>
                <p:grpSpPr>
                  <a:xfrm>
                    <a:off x="2000738" y="567726"/>
                    <a:ext cx="256179" cy="343793"/>
                    <a:chOff x="1978554" y="567725"/>
                    <a:chExt cx="278363" cy="269367"/>
                  </a:xfrm>
                </p:grpSpPr>
                <p:cxnSp>
                  <p:nvCxnSpPr>
                    <p:cNvPr id="37" name="直线连接符 36">
                      <a:extLst>
                        <a:ext uri="{FF2B5EF4-FFF2-40B4-BE49-F238E27FC236}">
                          <a16:creationId xmlns:a16="http://schemas.microsoft.com/office/drawing/2014/main" id="{D560FEA2-02AD-9F40-BCD7-289040B3610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直线箭头连接符 38">
                      <a:extLst>
                        <a:ext uri="{FF2B5EF4-FFF2-40B4-BE49-F238E27FC236}">
                          <a16:creationId xmlns:a16="http://schemas.microsoft.com/office/drawing/2014/main" id="{D7823A26-1C3F-2F49-8A64-80D8F5C28911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7" name="文本框 46">
                    <a:extLst>
                      <a:ext uri="{FF2B5EF4-FFF2-40B4-BE49-F238E27FC236}">
                        <a16:creationId xmlns:a16="http://schemas.microsoft.com/office/drawing/2014/main" id="{4F05023A-0B11-294E-BB0C-CCFA5BCB164C}"/>
                      </a:ext>
                    </a:extLst>
                  </p:cNvPr>
                  <p:cNvSpPr txBox="1"/>
                  <p:nvPr/>
                </p:nvSpPr>
                <p:spPr>
                  <a:xfrm>
                    <a:off x="2206352" y="780674"/>
                    <a:ext cx="859675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Overview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3532557C-F689-434A-BFB3-630EB57EBBAF}"/>
                    </a:ext>
                  </a:extLst>
                </p:cNvPr>
                <p:cNvGrpSpPr/>
                <p:nvPr/>
              </p:nvGrpSpPr>
              <p:grpSpPr>
                <a:xfrm>
                  <a:off x="2109831" y="598502"/>
                  <a:ext cx="1883382" cy="698852"/>
                  <a:chOff x="2109831" y="598502"/>
                  <a:chExt cx="1883382" cy="698852"/>
                </a:xfrm>
              </p:grpSpPr>
              <p:grpSp>
                <p:nvGrpSpPr>
                  <p:cNvPr id="41" name="组合 40">
                    <a:extLst>
                      <a:ext uri="{FF2B5EF4-FFF2-40B4-BE49-F238E27FC236}">
                        <a16:creationId xmlns:a16="http://schemas.microsoft.com/office/drawing/2014/main" id="{60DCEBC2-95DF-2F4B-A6EE-CAB90FC988B4}"/>
                      </a:ext>
                    </a:extLst>
                  </p:cNvPr>
                  <p:cNvGrpSpPr/>
                  <p:nvPr/>
                </p:nvGrpSpPr>
                <p:grpSpPr>
                  <a:xfrm>
                    <a:off x="2109831" y="598502"/>
                    <a:ext cx="1403773" cy="698852"/>
                    <a:chOff x="1978554" y="567725"/>
                    <a:chExt cx="278363" cy="269367"/>
                  </a:xfrm>
                </p:grpSpPr>
                <p:cxnSp>
                  <p:nvCxnSpPr>
                    <p:cNvPr id="42" name="直线连接符 41">
                      <a:extLst>
                        <a:ext uri="{FF2B5EF4-FFF2-40B4-BE49-F238E27FC236}">
                          <a16:creationId xmlns:a16="http://schemas.microsoft.com/office/drawing/2014/main" id="{081AEB69-5ADE-E84A-8F54-5BF92CC4DCF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直线箭头连接符 42">
                      <a:extLst>
                        <a:ext uri="{FF2B5EF4-FFF2-40B4-BE49-F238E27FC236}">
                          <a16:creationId xmlns:a16="http://schemas.microsoft.com/office/drawing/2014/main" id="{FBABBED5-5A89-4549-B532-67E958C2318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8" name="文本框 47">
                    <a:extLst>
                      <a:ext uri="{FF2B5EF4-FFF2-40B4-BE49-F238E27FC236}">
                        <a16:creationId xmlns:a16="http://schemas.microsoft.com/office/drawing/2014/main" id="{8C55FD28-8801-F74A-B712-F8ECDE5F3890}"/>
                      </a:ext>
                    </a:extLst>
                  </p:cNvPr>
                  <p:cNvSpPr txBox="1"/>
                  <p:nvPr/>
                </p:nvSpPr>
                <p:spPr>
                  <a:xfrm>
                    <a:off x="2186047" y="1097299"/>
                    <a:ext cx="1807166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Selected vegan restaurants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0" name="组合 49">
                  <a:extLst>
                    <a:ext uri="{FF2B5EF4-FFF2-40B4-BE49-F238E27FC236}">
                      <a16:creationId xmlns:a16="http://schemas.microsoft.com/office/drawing/2014/main" id="{D171482D-C665-2D42-8B8D-0985B3CF93ED}"/>
                    </a:ext>
                  </a:extLst>
                </p:cNvPr>
                <p:cNvGrpSpPr/>
                <p:nvPr/>
              </p:nvGrpSpPr>
              <p:grpSpPr>
                <a:xfrm>
                  <a:off x="2059660" y="598501"/>
                  <a:ext cx="3030532" cy="1714853"/>
                  <a:chOff x="2059660" y="598501"/>
                  <a:chExt cx="3030532" cy="1714853"/>
                </a:xfrm>
              </p:grpSpPr>
              <p:grpSp>
                <p:nvGrpSpPr>
                  <p:cNvPr id="44" name="组合 43">
                    <a:extLst>
                      <a:ext uri="{FF2B5EF4-FFF2-40B4-BE49-F238E27FC236}">
                        <a16:creationId xmlns:a16="http://schemas.microsoft.com/office/drawing/2014/main" id="{F964E75E-92AE-CB43-B9CF-95CF178F33A8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45" name="直线连接符 44">
                      <a:extLst>
                        <a:ext uri="{FF2B5EF4-FFF2-40B4-BE49-F238E27FC236}">
                          <a16:creationId xmlns:a16="http://schemas.microsoft.com/office/drawing/2014/main" id="{D4D3E2BC-7865-D040-A236-F007F19650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直线箭头连接符 45">
                      <a:extLst>
                        <a:ext uri="{FF2B5EF4-FFF2-40B4-BE49-F238E27FC236}">
                          <a16:creationId xmlns:a16="http://schemas.microsoft.com/office/drawing/2014/main" id="{FDB1AFEE-A33D-0248-9C4A-7965C1AB363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9" name="文本框 48">
                    <a:extLst>
                      <a:ext uri="{FF2B5EF4-FFF2-40B4-BE49-F238E27FC236}">
                        <a16:creationId xmlns:a16="http://schemas.microsoft.com/office/drawing/2014/main" id="{3B128EAC-B4E3-0D44-B8DC-191D7C74F7E6}"/>
                      </a:ext>
                    </a:extLst>
                  </p:cNvPr>
                  <p:cNvSpPr txBox="1"/>
                  <p:nvPr/>
                </p:nvSpPr>
                <p:spPr>
                  <a:xfrm>
                    <a:off x="3864158" y="2113299"/>
                    <a:ext cx="1226034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Buy vegan food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53" name="图片 52">
                  <a:extLst>
                    <a:ext uri="{FF2B5EF4-FFF2-40B4-BE49-F238E27FC236}">
                      <a16:creationId xmlns:a16="http://schemas.microsoft.com/office/drawing/2014/main" id="{931DB70D-B282-5441-9A80-3751980B9D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216328" y="160057"/>
                  <a:ext cx="1298944" cy="640800"/>
                </a:xfrm>
                <a:prstGeom prst="rect">
                  <a:avLst/>
                </a:prstGeom>
              </p:spPr>
            </p:pic>
            <p:grpSp>
              <p:nvGrpSpPr>
                <p:cNvPr id="54" name="组合 53">
                  <a:extLst>
                    <a:ext uri="{FF2B5EF4-FFF2-40B4-BE49-F238E27FC236}">
                      <a16:creationId xmlns:a16="http://schemas.microsoft.com/office/drawing/2014/main" id="{336E685A-91D1-D44C-9B5D-0BA68BBB9FC7}"/>
                    </a:ext>
                  </a:extLst>
                </p:cNvPr>
                <p:cNvGrpSpPr/>
                <p:nvPr/>
              </p:nvGrpSpPr>
              <p:grpSpPr>
                <a:xfrm>
                  <a:off x="2148290" y="598500"/>
                  <a:ext cx="4018501" cy="2383335"/>
                  <a:chOff x="2059660" y="598501"/>
                  <a:chExt cx="3021018" cy="1714853"/>
                </a:xfrm>
              </p:grpSpPr>
              <p:grpSp>
                <p:nvGrpSpPr>
                  <p:cNvPr id="55" name="组合 54">
                    <a:extLst>
                      <a:ext uri="{FF2B5EF4-FFF2-40B4-BE49-F238E27FC236}">
                        <a16:creationId xmlns:a16="http://schemas.microsoft.com/office/drawing/2014/main" id="{A308EC2F-2679-6D4F-B5BE-A1384403375F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57" name="直线连接符 56">
                      <a:extLst>
                        <a:ext uri="{FF2B5EF4-FFF2-40B4-BE49-F238E27FC236}">
                          <a16:creationId xmlns:a16="http://schemas.microsoft.com/office/drawing/2014/main" id="{0DEEC39D-1E41-064A-B837-48E6D3FAA76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直线箭头连接符 57">
                      <a:extLst>
                        <a:ext uri="{FF2B5EF4-FFF2-40B4-BE49-F238E27FC236}">
                          <a16:creationId xmlns:a16="http://schemas.microsoft.com/office/drawing/2014/main" id="{699AA606-A86E-7044-AE59-C82EAE311E7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6" name="文本框 55">
                    <a:extLst>
                      <a:ext uri="{FF2B5EF4-FFF2-40B4-BE49-F238E27FC236}">
                        <a16:creationId xmlns:a16="http://schemas.microsoft.com/office/drawing/2014/main" id="{BFA2EE2C-3F87-E846-8CAE-1DFA9BE53F37}"/>
                      </a:ext>
                    </a:extLst>
                  </p:cNvPr>
                  <p:cNvSpPr txBox="1"/>
                  <p:nvPr/>
                </p:nvSpPr>
                <p:spPr>
                  <a:xfrm>
                    <a:off x="4271315" y="2144078"/>
                    <a:ext cx="809363" cy="1439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Tutorials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62" name="燕尾形 61">
                <a:extLst>
                  <a:ext uri="{FF2B5EF4-FFF2-40B4-BE49-F238E27FC236}">
                    <a16:creationId xmlns:a16="http://schemas.microsoft.com/office/drawing/2014/main" id="{3A52ACE3-C406-DC4F-BF31-B53B6AB8063C}"/>
                  </a:ext>
                </a:extLst>
              </p:cNvPr>
              <p:cNvSpPr/>
              <p:nvPr/>
            </p:nvSpPr>
            <p:spPr>
              <a:xfrm>
                <a:off x="3058374" y="1115725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燕尾形 62">
                <a:extLst>
                  <a:ext uri="{FF2B5EF4-FFF2-40B4-BE49-F238E27FC236}">
                    <a16:creationId xmlns:a16="http://schemas.microsoft.com/office/drawing/2014/main" id="{D2A83286-37B5-1748-9074-4D65F655995B}"/>
                  </a:ext>
                </a:extLst>
              </p:cNvPr>
              <p:cNvSpPr/>
              <p:nvPr/>
            </p:nvSpPr>
            <p:spPr>
              <a:xfrm>
                <a:off x="4353042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燕尾形 63">
                <a:extLst>
                  <a:ext uri="{FF2B5EF4-FFF2-40B4-BE49-F238E27FC236}">
                    <a16:creationId xmlns:a16="http://schemas.microsoft.com/office/drawing/2014/main" id="{B2ECC389-2698-A646-95BE-616DCFB15EC1}"/>
                  </a:ext>
                </a:extLst>
              </p:cNvPr>
              <p:cNvSpPr/>
              <p:nvPr/>
            </p:nvSpPr>
            <p:spPr>
              <a:xfrm>
                <a:off x="5690380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2E60BA12-1199-0D4A-9023-EC8BE21D65D0}"/>
                </a:ext>
              </a:extLst>
            </p:cNvPr>
            <p:cNvSpPr txBox="1"/>
            <p:nvPr/>
          </p:nvSpPr>
          <p:spPr>
            <a:xfrm>
              <a:off x="2795078" y="926101"/>
              <a:ext cx="130261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700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Automatically switch</a:t>
              </a:r>
              <a:endParaRPr kumimoji="1" lang="zh-CN" altLang="en-US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1D8220EB-8CFD-2148-AFBB-9454323841AC}"/>
              </a:ext>
            </a:extLst>
          </p:cNvPr>
          <p:cNvSpPr txBox="1"/>
          <p:nvPr/>
        </p:nvSpPr>
        <p:spPr>
          <a:xfrm>
            <a:off x="6841984" y="1116053"/>
            <a:ext cx="4817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Click</a:t>
            </a:r>
            <a:endParaRPr kumimoji="1" lang="zh-CN" altLang="en-US" sz="7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2C7F30EE-7D15-8744-94FE-639DEAC47FA4}"/>
              </a:ext>
            </a:extLst>
          </p:cNvPr>
          <p:cNvSpPr/>
          <p:nvPr/>
        </p:nvSpPr>
        <p:spPr>
          <a:xfrm>
            <a:off x="6516725" y="1209456"/>
            <a:ext cx="362356" cy="10247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24759"/>
                      <a:gd name="connsiteY0" fmla="*/ 0 h 804041"/>
                      <a:gd name="connsiteX1" fmla="*/ 1024759 w 1024759"/>
                      <a:gd name="connsiteY1" fmla="*/ 0 h 804041"/>
                      <a:gd name="connsiteX2" fmla="*/ 1024759 w 1024759"/>
                      <a:gd name="connsiteY2" fmla="*/ 804041 h 804041"/>
                      <a:gd name="connsiteX3" fmla="*/ 0 w 1024759"/>
                      <a:gd name="connsiteY3" fmla="*/ 804041 h 804041"/>
                      <a:gd name="connsiteX4" fmla="*/ 0 w 1024759"/>
                      <a:gd name="connsiteY4" fmla="*/ 0 h 804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759" h="804041" extrusionOk="0">
                        <a:moveTo>
                          <a:pt x="0" y="0"/>
                        </a:moveTo>
                        <a:cubicBezTo>
                          <a:pt x="129368" y="-8161"/>
                          <a:pt x="855674" y="15856"/>
                          <a:pt x="1024759" y="0"/>
                        </a:cubicBezTo>
                        <a:cubicBezTo>
                          <a:pt x="1060155" y="102430"/>
                          <a:pt x="1013137" y="529199"/>
                          <a:pt x="1024759" y="804041"/>
                        </a:cubicBezTo>
                        <a:cubicBezTo>
                          <a:pt x="626984" y="801902"/>
                          <a:pt x="381856" y="894493"/>
                          <a:pt x="0" y="804041"/>
                        </a:cubicBezTo>
                        <a:cubicBezTo>
                          <a:pt x="52351" y="419092"/>
                          <a:pt x="-35964" y="37004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70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C45C5F7-1433-DC4D-A102-614F71E52FE5}"/>
              </a:ext>
            </a:extLst>
          </p:cNvPr>
          <p:cNvGrpSpPr/>
          <p:nvPr/>
        </p:nvGrpSpPr>
        <p:grpSpPr>
          <a:xfrm>
            <a:off x="1037948" y="555172"/>
            <a:ext cx="8264989" cy="5404757"/>
            <a:chOff x="1037948" y="555172"/>
            <a:chExt cx="8264989" cy="540475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8AA3963-43E5-D04F-91BA-595FAF9C3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948" y="555172"/>
              <a:ext cx="4189124" cy="540475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55533E-7004-534B-B75A-00EA130AD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7072" y="555172"/>
              <a:ext cx="4075865" cy="5404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758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53D24DED-DC30-6F4E-A75D-E5F2A751B1B6}"/>
              </a:ext>
            </a:extLst>
          </p:cNvPr>
          <p:cNvGrpSpPr/>
          <p:nvPr/>
        </p:nvGrpSpPr>
        <p:grpSpPr>
          <a:xfrm>
            <a:off x="616151" y="1124857"/>
            <a:ext cx="10959697" cy="3545114"/>
            <a:chOff x="1131393" y="781957"/>
            <a:chExt cx="10959697" cy="354511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BD4B0CA-862E-664B-ACE6-1A8BE8974904}"/>
                </a:ext>
              </a:extLst>
            </p:cNvPr>
            <p:cNvGrpSpPr/>
            <p:nvPr/>
          </p:nvGrpSpPr>
          <p:grpSpPr>
            <a:xfrm>
              <a:off x="1131393" y="781957"/>
              <a:ext cx="10959697" cy="3545114"/>
              <a:chOff x="1131393" y="781957"/>
              <a:chExt cx="10959697" cy="3545114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8285C78A-E29E-7045-B5AC-DCCCF73A22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80" r="4207"/>
              <a:stretch/>
            </p:blipFill>
            <p:spPr>
              <a:xfrm>
                <a:off x="1131393" y="781957"/>
                <a:ext cx="5008099" cy="3545114"/>
              </a:xfrm>
              <a:prstGeom prst="rect">
                <a:avLst/>
              </a:prstGeom>
            </p:spPr>
          </p:pic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4B61FDE-3CD9-1541-966C-D4E7CB710F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1368" y="781957"/>
                <a:ext cx="5849722" cy="3545114"/>
              </a:xfrm>
              <a:prstGeom prst="rect">
                <a:avLst/>
              </a:prstGeom>
            </p:spPr>
          </p:pic>
          <p:sp>
            <p:nvSpPr>
              <p:cNvPr id="4" name="燕尾形 3">
                <a:extLst>
                  <a:ext uri="{FF2B5EF4-FFF2-40B4-BE49-F238E27FC236}">
                    <a16:creationId xmlns:a16="http://schemas.microsoft.com/office/drawing/2014/main" id="{79C5650E-61B0-1540-994C-03390CE06829}"/>
                  </a:ext>
                </a:extLst>
              </p:cNvPr>
              <p:cNvSpPr/>
              <p:nvPr/>
            </p:nvSpPr>
            <p:spPr>
              <a:xfrm>
                <a:off x="6139491" y="2389269"/>
                <a:ext cx="188859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6BFD424-9647-BC4C-A50F-7CCAEE686452}"/>
                  </a:ext>
                </a:extLst>
              </p:cNvPr>
              <p:cNvSpPr txBox="1"/>
              <p:nvPr/>
            </p:nvSpPr>
            <p:spPr>
              <a:xfrm>
                <a:off x="5621119" y="2717837"/>
                <a:ext cx="24576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Jump to google map</a:t>
                </a:r>
                <a:endParaRPr kumimoji="1" lang="zh-CN" altLang="en-US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7EB85C6B-ECDF-DF48-A3FC-B87A66BEB0CC}"/>
                  </a:ext>
                </a:extLst>
              </p:cNvPr>
              <p:cNvSpPr/>
              <p:nvPr/>
            </p:nvSpPr>
            <p:spPr>
              <a:xfrm>
                <a:off x="2962459" y="2344865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016FD9DE-7CF7-7548-A482-55D92E864C5D}"/>
                  </a:ext>
                </a:extLst>
              </p:cNvPr>
              <p:cNvSpPr/>
              <p:nvPr/>
            </p:nvSpPr>
            <p:spPr>
              <a:xfrm>
                <a:off x="6479206" y="901350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E18A43BE-A812-944C-9116-745FB042D59E}"/>
                  </a:ext>
                </a:extLst>
              </p:cNvPr>
              <p:cNvSpPr/>
              <p:nvPr/>
            </p:nvSpPr>
            <p:spPr>
              <a:xfrm>
                <a:off x="5869776" y="1188903"/>
                <a:ext cx="3310991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Destination already been typed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45217F3E-5885-4645-AB9F-448DF90AEDB1}"/>
                  </a:ext>
                </a:extLst>
              </p:cNvPr>
              <p:cNvSpPr/>
              <p:nvPr/>
            </p:nvSpPr>
            <p:spPr>
              <a:xfrm>
                <a:off x="3801617" y="2098644"/>
                <a:ext cx="7257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Click</a:t>
                </a:r>
                <a:endParaRPr lang="zh-CN" altLang="en-US" sz="1400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ABF82A6-5748-EC46-8B24-F35B3DB3CAE6}"/>
                  </a:ext>
                </a:extLst>
              </p:cNvPr>
              <p:cNvSpPr/>
              <p:nvPr/>
            </p:nvSpPr>
            <p:spPr>
              <a:xfrm>
                <a:off x="10617172" y="2419674"/>
                <a:ext cx="1345966" cy="675218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5" name="燕尾形 14">
              <a:extLst>
                <a:ext uri="{FF2B5EF4-FFF2-40B4-BE49-F238E27FC236}">
                  <a16:creationId xmlns:a16="http://schemas.microsoft.com/office/drawing/2014/main" id="{176DFD18-85F2-1E40-B261-8BB8E8C26743}"/>
                </a:ext>
              </a:extLst>
            </p:cNvPr>
            <p:cNvSpPr/>
            <p:nvPr/>
          </p:nvSpPr>
          <p:spPr>
            <a:xfrm>
              <a:off x="5943185" y="2389269"/>
              <a:ext cx="188859" cy="180870"/>
            </a:xfrm>
            <a:prstGeom prst="chevron">
              <a:avLst/>
            </a:prstGeom>
            <a:solidFill>
              <a:schemeClr val="accent2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2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C875F41-321F-604C-AFAF-50A734B63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43612"/>
            <a:ext cx="6794500" cy="349554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9D751F4-859B-4D45-9E3C-4A9BC3EE8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3931098"/>
            <a:ext cx="6758678" cy="258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77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4306</TotalTime>
  <Words>215</Words>
  <Application>Microsoft Macintosh PowerPoint</Application>
  <PresentationFormat>宽屏</PresentationFormat>
  <Paragraphs>44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Yun</dc:creator>
  <cp:lastModifiedBy>LU, Yun</cp:lastModifiedBy>
  <cp:revision>22</cp:revision>
  <dcterms:created xsi:type="dcterms:W3CDTF">2019-12-02T07:42:01Z</dcterms:created>
  <dcterms:modified xsi:type="dcterms:W3CDTF">2019-12-05T07:31:08Z</dcterms:modified>
</cp:coreProperties>
</file>

<file path=docProps/thumbnail.jpeg>
</file>